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2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9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5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1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0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050D-8E9D-4D03-93AD-65F3042FC39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CFFD-8296-47AF-AA59-1DB8D015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Returning To School During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Westcliffe Federation</a:t>
            </a:r>
          </a:p>
          <a:p>
            <a:endParaRPr lang="en-GB" dirty="0"/>
          </a:p>
        </p:txBody>
      </p:sp>
      <p:pic>
        <p:nvPicPr>
          <p:cNvPr id="4" name="Picture 3" descr="C:\Users\beech\AppData\Local\Microsoft\Windows\Temporary Internet Files\Content.IE5\69ANZH3I\Westcliffe federation 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4509120"/>
            <a:ext cx="1391920" cy="14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3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Children who come to school will attend in smaller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3924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Children who come to school will attend at different times.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352675"/>
            <a:ext cx="2790229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Parents might be asked to stay out of the building to limit the amount of people inside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760640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Everyone entering the school needs to make sure that they are healthy.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844825"/>
            <a:ext cx="33937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Anyone who is feeling sick needs to self-isolate at home so they don’t spread illnesses to anyone else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7438"/>
            <a:ext cx="331236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people might be wearing masks or gloves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262188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Everyone that enters the school needs to wash their hands with soap for 20 seconds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hand sanitizer at school is also a good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262188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classrooms will look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9863"/>
            <a:ext cx="4608512" cy="19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things will be put away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72774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have done a good job of social distancing and staying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38375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not be able to share books at school which will make us very sad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33638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not be able to share toys at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not be able to share resources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476500"/>
            <a:ext cx="2712318" cy="23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not be able to share food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409825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3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need to limit the things that we touch so that we don’t spread germs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52888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also need to physically distance ourselves from others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62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not be able to hug others or hold hands with others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tables will be spread out, instead of in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795588"/>
            <a:ext cx="3619500" cy="24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Friends from other classes might not be outside at the same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38388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playgrounds will NOT look like this!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86038"/>
            <a:ext cx="5596282" cy="271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0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Less people are getting sick with the Corona virus.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557463"/>
            <a:ext cx="4392488" cy="24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There will not be large gatherings at school, like assemblies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33674"/>
            <a:ext cx="2857500" cy="19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There are many things that we will be able to do at school and it will be lovely to be back at school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824163"/>
            <a:ext cx="3781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 will feel good to see some familiar faces and chat from a distance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28900"/>
            <a:ext cx="475252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These changes at school are temporary. They will not last forever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78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7844"/>
            <a:ext cx="24209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9" y="40770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7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For now, everyone needs to follow the safety rules and hopefully school will become more relaxed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will be back together soon</a:t>
            </a:r>
          </a:p>
          <a:p>
            <a:r>
              <a:rPr lang="en-GB" sz="2400" dirty="0" smtClean="0"/>
              <a:t>We miss you and know how hard you have been working away from school</a:t>
            </a:r>
          </a:p>
          <a:p>
            <a:r>
              <a:rPr lang="en-GB" sz="2400" dirty="0" smtClean="0"/>
              <a:t>We are so very proud of each and everyone of you</a:t>
            </a:r>
          </a:p>
          <a:p>
            <a:endParaRPr lang="en-GB" sz="2400" dirty="0"/>
          </a:p>
          <a:p>
            <a:r>
              <a:rPr lang="en-GB" sz="2400" dirty="0" smtClean="0"/>
              <a:t>Sending virtual hugs </a:t>
            </a:r>
          </a:p>
          <a:p>
            <a:endParaRPr lang="en-GB" sz="2400" dirty="0"/>
          </a:p>
          <a:p>
            <a:r>
              <a:rPr lang="en-GB" sz="2400" dirty="0" smtClean="0"/>
              <a:t>Mrs Bond and the Westcliffe Team</a:t>
            </a:r>
            <a:endParaRPr lang="en-GB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7"/>
            <a:ext cx="273367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places will start to re-open gradually.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43050"/>
            <a:ext cx="6191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Schools are reopening soon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57338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need to be careful so that we don’t spread germs at school.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 keep everyone safe, things will be different at school.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92896"/>
            <a:ext cx="4876800" cy="33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children and staff will stay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916831"/>
            <a:ext cx="7229475" cy="35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Learning will take place at school for some children and online for other children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14563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441</Words>
  <Application>Microsoft Office PowerPoint</Application>
  <PresentationFormat>On-screen Show (4:3)</PresentationFormat>
  <Paragraphs>43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Returning To School During Covid-19</vt:lpstr>
      <vt:lpstr>We have done a good job of social distancing and staying at home</vt:lpstr>
      <vt:lpstr>Less people are getting sick with the Corona virus.</vt:lpstr>
      <vt:lpstr>Some places will start to re-open gradually.</vt:lpstr>
      <vt:lpstr>Schools are reopening soon</vt:lpstr>
      <vt:lpstr>We need to be careful so that we don’t spread germs at school.</vt:lpstr>
      <vt:lpstr>To keep everyone safe, things will be different at school.</vt:lpstr>
      <vt:lpstr>Some children and staff will stay at home</vt:lpstr>
      <vt:lpstr>Learning will take place at school for some children and online for other children</vt:lpstr>
      <vt:lpstr>Children who come to school will attend in smaller groups</vt:lpstr>
      <vt:lpstr>Children who come to school will attend at different times.</vt:lpstr>
      <vt:lpstr>Parents might be asked to stay out of the building to limit the amount of people inside.</vt:lpstr>
      <vt:lpstr>Everyone entering the school needs to make sure that they are healthy.</vt:lpstr>
      <vt:lpstr>Anyone who is feeling sick needs to self-isolate at home so they don’t spread illnesses to anyone else</vt:lpstr>
      <vt:lpstr>Some people might be wearing masks or gloves at school</vt:lpstr>
      <vt:lpstr>Everyone that enters the school needs to wash their hands with soap for 20 seconds</vt:lpstr>
      <vt:lpstr>Using hand sanitizer at school is also a good idea</vt:lpstr>
      <vt:lpstr>The classrooms will look different</vt:lpstr>
      <vt:lpstr>Many things will be put away</vt:lpstr>
      <vt:lpstr>We will not be able to share books at school which will make us very sad</vt:lpstr>
      <vt:lpstr>We will not be able to share toys at school </vt:lpstr>
      <vt:lpstr>We will not be able to share resources at school</vt:lpstr>
      <vt:lpstr>We will not be able to share food at school</vt:lpstr>
      <vt:lpstr>We need to limit the things that we touch so that we don’t spread germs</vt:lpstr>
      <vt:lpstr>We also need to physically distance ourselves from others at school</vt:lpstr>
      <vt:lpstr>We will not be able to hug others or hold hands with others at school</vt:lpstr>
      <vt:lpstr>The tables will be spread out, instead of in groups</vt:lpstr>
      <vt:lpstr>Friends from other classes might not be outside at the same time</vt:lpstr>
      <vt:lpstr>Our playgrounds will NOT look like this!</vt:lpstr>
      <vt:lpstr>There will not be large gatherings at school, like assemblies</vt:lpstr>
      <vt:lpstr>There are many things that we will be able to do at school and it will be lovely to be back at school</vt:lpstr>
      <vt:lpstr>It will feel good to see some familiar faces and chat from a distance </vt:lpstr>
      <vt:lpstr>These changes at school are temporary. They will not last forever</vt:lpstr>
      <vt:lpstr>For now, everyone needs to follow the safety rules and hopefully school will become more relaxed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maddocks</dc:creator>
  <cp:lastModifiedBy>Gavin Burton</cp:lastModifiedBy>
  <cp:revision>11</cp:revision>
  <dcterms:created xsi:type="dcterms:W3CDTF">2020-05-27T08:11:50Z</dcterms:created>
  <dcterms:modified xsi:type="dcterms:W3CDTF">2020-05-28T08:10:44Z</dcterms:modified>
</cp:coreProperties>
</file>